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2404050" cy="43205400"/>
  <p:notesSz cx="6858000" cy="9144000"/>
  <p:defaultTextStyle>
    <a:defPPr>
      <a:defRPr lang="pt-BR"/>
    </a:defPPr>
    <a:lvl1pPr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851025" indent="-1301750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702050" indent="-2605088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5554663" indent="-3908425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7405688" indent="-5211763" algn="l" defTabSz="3702050" rtl="0" eaLnBrk="0" fontAlgn="base" hangingPunct="0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3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 userDrawn="1">
          <p15:clr>
            <a:srgbClr val="A4A3A4"/>
          </p15:clr>
        </p15:guide>
        <p15:guide id="2" pos="10206" userDrawn="1">
          <p15:clr>
            <a:srgbClr val="A4A3A4"/>
          </p15:clr>
        </p15:guide>
        <p15:guide id="3" orient="horz" pos="13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F2C"/>
    <a:srgbClr val="A03E36"/>
    <a:srgbClr val="7D3B93"/>
    <a:srgbClr val="533B87"/>
    <a:srgbClr val="EA5C37"/>
    <a:srgbClr val="FFF0DD"/>
    <a:srgbClr val="72517F"/>
    <a:srgbClr val="D0D8E8"/>
    <a:srgbClr val="C42A67"/>
    <a:srgbClr val="032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F4408-DB18-42F5-B582-65019DA54582}" v="5" dt="2026-05-25T01:03:0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480" y="-1358"/>
      </p:cViewPr>
      <p:guideLst>
        <p:guide orient="horz" pos="11340"/>
        <p:guide pos="10206"/>
        <p:guide orient="horz" pos="13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33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são Hortegal" userId="c82852e4137ae1af" providerId="LiveId" clId="{9D2E911E-EB46-4474-9EF9-970EDA6F9D50}"/>
    <pc:docChg chg="custSel addSld delSld modSld modMainMaster">
      <pc:chgData name="Sansão Hortegal" userId="c82852e4137ae1af" providerId="LiveId" clId="{9D2E911E-EB46-4474-9EF9-970EDA6F9D50}" dt="2026-05-25T01:04:38.986" v="54" actId="14100"/>
      <pc:docMkLst>
        <pc:docMk/>
      </pc:docMkLst>
      <pc:sldChg chg="modSp mod">
        <pc:chgData name="Sansão Hortegal" userId="c82852e4137ae1af" providerId="LiveId" clId="{9D2E911E-EB46-4474-9EF9-970EDA6F9D50}" dt="2026-05-25T01:04:38.986" v="54" actId="14100"/>
        <pc:sldMkLst>
          <pc:docMk/>
          <pc:sldMk cId="3108744740" sldId="256"/>
        </pc:sldMkLst>
        <pc:graphicFrameChg chg="mod modGraphic">
          <ac:chgData name="Sansão Hortegal" userId="c82852e4137ae1af" providerId="LiveId" clId="{9D2E911E-EB46-4474-9EF9-970EDA6F9D50}" dt="2026-05-25T01:04:34.207" v="53" actId="1076"/>
          <ac:graphicFrameMkLst>
            <pc:docMk/>
            <pc:sldMk cId="3108744740" sldId="256"/>
            <ac:graphicFrameMk id="4" creationId="{00000000-0000-0000-0000-000000000000}"/>
          </ac:graphicFrameMkLst>
        </pc:graphicFrameChg>
        <pc:graphicFrameChg chg="mod modGraphic">
          <ac:chgData name="Sansão Hortegal" userId="c82852e4137ae1af" providerId="LiveId" clId="{9D2E911E-EB46-4474-9EF9-970EDA6F9D50}" dt="2026-05-25T01:04:38.986" v="54" actId="14100"/>
          <ac:graphicFrameMkLst>
            <pc:docMk/>
            <pc:sldMk cId="3108744740" sldId="256"/>
            <ac:graphicFrameMk id="5" creationId="{00000000-0000-0000-0000-000000000000}"/>
          </ac:graphicFrameMkLst>
        </pc:graphicFrameChg>
      </pc:sldChg>
      <pc:sldMasterChg chg="modSldLayout">
        <pc:chgData name="Sansão Hortegal" userId="c82852e4137ae1af" providerId="LiveId" clId="{9D2E911E-EB46-4474-9EF9-970EDA6F9D50}" dt="2026-05-25T01:04:06.957" v="52" actId="14100"/>
        <pc:sldMasterMkLst>
          <pc:docMk/>
          <pc:sldMasterMk cId="0" sldId="2147483648"/>
        </pc:sldMasterMkLst>
        <pc:sldLayoutChg chg="addSp modSp mod setBg">
          <pc:chgData name="Sansão Hortegal" userId="c82852e4137ae1af" providerId="LiveId" clId="{9D2E911E-EB46-4474-9EF9-970EDA6F9D50}" dt="2026-05-25T01:04:06.957" v="52" actId="14100"/>
          <pc:sldLayoutMkLst>
            <pc:docMk/>
            <pc:sldMasterMk cId="0" sldId="2147483648"/>
            <pc:sldLayoutMk cId="1364879766" sldId="2147483649"/>
          </pc:sldLayoutMkLst>
          <pc:spChg chg="add mod">
            <ac:chgData name="Sansão Hortegal" userId="c82852e4137ae1af" providerId="LiveId" clId="{9D2E911E-EB46-4474-9EF9-970EDA6F9D50}" dt="2026-05-25T01:03:02.196" v="29" actId="571"/>
            <ac:spMkLst>
              <pc:docMk/>
              <pc:sldMasterMk cId="0" sldId="2147483648"/>
              <pc:sldLayoutMk cId="1364879766" sldId="2147483649"/>
              <ac:spMk id="2" creationId="{93378783-FDB2-2E5A-6BA5-A665D5FD807F}"/>
            </ac:spMkLst>
          </pc:spChg>
          <pc:spChg chg="add mod">
            <ac:chgData name="Sansão Hortegal" userId="c82852e4137ae1af" providerId="LiveId" clId="{9D2E911E-EB46-4474-9EF9-970EDA6F9D50}" dt="2026-05-25T01:03:02.196" v="29" actId="571"/>
            <ac:spMkLst>
              <pc:docMk/>
              <pc:sldMasterMk cId="0" sldId="2147483648"/>
              <pc:sldLayoutMk cId="1364879766" sldId="2147483649"/>
              <ac:spMk id="3" creationId="{C527994E-6062-B553-B3D0-C31393AE7C53}"/>
            </ac:spMkLst>
          </pc:spChg>
          <pc:spChg chg="mod">
            <ac:chgData name="Sansão Hortegal" userId="c82852e4137ae1af" providerId="LiveId" clId="{9D2E911E-EB46-4474-9EF9-970EDA6F9D50}" dt="2026-05-25T01:04:06.957" v="52" actId="14100"/>
            <ac:spMkLst>
              <pc:docMk/>
              <pc:sldMasterMk cId="0" sldId="2147483648"/>
              <pc:sldLayoutMk cId="1364879766" sldId="2147483649"/>
              <ac:spMk id="13" creationId="{00000000-0000-0000-0000-000000000000}"/>
            </ac:spMkLst>
          </pc:spChg>
          <pc:spChg chg="mod">
            <ac:chgData name="Sansão Hortegal" userId="c82852e4137ae1af" providerId="LiveId" clId="{9D2E911E-EB46-4474-9EF9-970EDA6F9D50}" dt="2026-05-25T01:03:09.333" v="30" actId="1076"/>
            <ac:spMkLst>
              <pc:docMk/>
              <pc:sldMasterMk cId="0" sldId="2147483648"/>
              <pc:sldLayoutMk cId="1364879766" sldId="2147483649"/>
              <ac:spMk id="1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1D5DE86-F096-739B-A407-5F61311D00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9005F0-557C-256A-0244-59B85D2212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9F65-17C5-4652-B0A9-5D6DB2BF82F3}" type="datetimeFigureOut">
              <a:rPr lang="pt-BR" smtClean="0"/>
              <a:t>24/05/2026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378E1B-2BEB-1A99-DE97-2A0D09AA34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8BB943-7467-F6FE-2144-1DBEB36E14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FFF1B-355C-4D34-8540-56D6034F3C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58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30253" y="7362976"/>
            <a:ext cx="28143543" cy="2160240"/>
          </a:xfrm>
          <a:prstGeom prst="rect">
            <a:avLst/>
          </a:prstGeom>
        </p:spPr>
        <p:txBody>
          <a:bodyPr/>
          <a:lstStyle>
            <a:lvl1pPr marL="0" marR="0" indent="0" algn="r" defTabSz="30861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533B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Autor 1</a:t>
            </a:r>
            <a:br>
              <a:rPr lang="pt-BR" dirty="0"/>
            </a:br>
            <a:r>
              <a:rPr lang="pt-BR" dirty="0"/>
              <a:t>Coautor 2</a:t>
            </a:r>
            <a:br>
              <a:rPr lang="pt-BR" dirty="0"/>
            </a:br>
            <a:r>
              <a:rPr lang="pt-BR" dirty="0"/>
              <a:t>Coautor 3</a:t>
            </a:r>
            <a:br>
              <a:rPr lang="pt-BR" dirty="0"/>
            </a:br>
            <a:r>
              <a:rPr lang="pt-BR" dirty="0"/>
              <a:t>Coautor 4</a:t>
            </a:r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30254" y="5184876"/>
            <a:ext cx="28143542" cy="2160240"/>
          </a:xfrm>
          <a:prstGeom prst="rect">
            <a:avLst/>
          </a:prstGeom>
        </p:spPr>
        <p:txBody>
          <a:bodyPr/>
          <a:lstStyle>
            <a:lvl1pPr marL="0" marR="0" indent="0" algn="ctr" defTabSz="30861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rgbClr val="412F2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136487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29740"/>
            <a:ext cx="29164359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848" y="10081260"/>
            <a:ext cx="29164359" cy="28514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8BA26-8C0E-7CC0-0B4C-859DEDFE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D0AA-EABE-4AC1-B4C4-26CF04AF76DE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D98FFE-7819-96BC-64BC-86C08311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F2BB2C-4F29-FEB5-0CA6-402E2713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9C281-F41B-496D-9A70-774565C9C8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689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4"/>
            <a:ext cx="7290912" cy="3686460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4" y="1730224"/>
            <a:ext cx="21332667" cy="368646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E8EC10-3B42-D166-C6AE-F0FB066C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AC90-7D45-4B3B-BF7B-0F29F1B5BC40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58A015-9C75-035E-74E0-76D70296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6F54A4-B8DB-760A-90C0-CBCDA1FF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D37-425A-4AE2-9B94-D67B08EE4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93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9" y="9418946"/>
            <a:ext cx="21961475" cy="3283565"/>
          </a:xfrm>
          <a:prstGeom prst="rect">
            <a:avLst/>
          </a:prstGeom>
        </p:spPr>
        <p:txBody>
          <a:bodyPr/>
          <a:lstStyle>
            <a:lvl1pPr marL="0" marR="0" indent="0" algn="r" defTabSz="30861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Autor 1</a:t>
            </a:r>
            <a:br>
              <a:rPr lang="pt-BR" dirty="0"/>
            </a:br>
            <a:r>
              <a:rPr lang="pt-BR" dirty="0"/>
              <a:t>Autor 2</a:t>
            </a:r>
            <a:br>
              <a:rPr lang="pt-BR" dirty="0"/>
            </a:br>
            <a:r>
              <a:rPr lang="pt-BR" dirty="0"/>
              <a:t>Autor 3</a:t>
            </a:r>
            <a:br>
              <a:rPr lang="pt-BR" dirty="0"/>
            </a:br>
            <a:r>
              <a:rPr lang="pt-BR" dirty="0"/>
              <a:t>Autor 4</a:t>
            </a:r>
            <a:br>
              <a:rPr lang="pt-BR" dirty="0"/>
            </a:br>
            <a:r>
              <a:rPr lang="pt-BR" dirty="0"/>
              <a:t>Autor 5</a:t>
            </a:r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60865" y="7225607"/>
            <a:ext cx="21974026" cy="2160240"/>
          </a:xfrm>
          <a:prstGeom prst="rect">
            <a:avLst/>
          </a:prstGeom>
        </p:spPr>
        <p:txBody>
          <a:bodyPr/>
          <a:lstStyle>
            <a:lvl1pPr marL="0" marR="0" indent="0" algn="ctr" defTabSz="30861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rgbClr val="EA5C3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pt-BR" dirty="0"/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375748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5"/>
            <a:ext cx="27543443" cy="8581072"/>
          </a:xfrm>
          <a:prstGeom prst="rect">
            <a:avLst/>
          </a:prstGeo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997743-B132-0967-5D76-87B75328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A582-477F-40C1-BB91-5843013E36A4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6D3CE7-E745-10B5-8CB0-C144E75E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B5E896-16D8-8925-DB35-D4D964FA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2E68-7AD3-4C3B-A945-97FA8129DB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7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29740"/>
            <a:ext cx="29164359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4" y="10081264"/>
            <a:ext cx="14311790" cy="28513567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4"/>
            <a:ext cx="14311790" cy="28513567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1BE7C19-4314-8F28-A94F-C4484CF4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A39E4-4A3D-4239-838F-BBC5447446E9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5DC0301-6129-6132-E61A-38DBCE0F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D89B3EA-B5A4-4DE3-B9C1-82C8405F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15A0-6845-418D-AB63-829B82A050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99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29740"/>
            <a:ext cx="29164359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4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4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51E2E5F-9524-AE4B-0AE8-E3E987B8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419DC-2B68-4EC9-8E29-A57D20A561A0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9C5C310-F77C-3455-DEB2-76C4EDDF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9555797-F6CB-8D05-CE85-625E23FE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E602-70C3-4A65-B6D6-B96C88FB0C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689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848" y="1729740"/>
            <a:ext cx="29164359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C8A184C-CB07-48BB-2CC3-E833D8F0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55CE-4AB7-4B75-A96E-2A5F38C04580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22E7482-312E-948E-B4E1-73533FE8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600B740-C6F0-001B-BF0D-A7E32ADA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B3CE-EC89-4198-924A-C7080B87A4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75FA113-47A8-D6EA-40AC-7F59BC23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EE79-2456-49C5-B7DB-487FE4164445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06C6ACC-6117-5625-2DBB-17D9B887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B192E8D-9010-536F-1046-1E13213C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B216-21C3-42AF-8413-4958A17B9B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522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5"/>
            <a:ext cx="10660708" cy="7320914"/>
          </a:xfrm>
          <a:prstGeom prst="rect">
            <a:avLst/>
          </a:prstGeo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720221"/>
            <a:ext cx="18114764" cy="36874612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5"/>
            <a:ext cx="10660708" cy="29553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2215758-52D9-5407-9AE7-620830E9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AF89-13C2-4CCE-A0F7-F2031566B9E5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8F87E46-3F30-68B3-F071-309944EC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85E5653-0338-34D1-4903-20661EFB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1995D-580C-472D-956E-D82FFEDFAA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091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0" y="30243781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0" y="3860483"/>
            <a:ext cx="19442430" cy="259232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0" y="33814230"/>
            <a:ext cx="19442430" cy="5070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F4DFB63-C856-D1FC-467D-2CD04EEF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8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7AD4-35FC-4D53-A081-C411809EA871}" type="datetimeFigureOut">
              <a:rPr lang="pt-BR" altLang="pt-BR"/>
              <a:pPr>
                <a:defRPr/>
              </a:pPr>
              <a:t>24/05/2026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815B10B-589D-1D5E-ECFE-7CC68B21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71029" y="40045006"/>
            <a:ext cx="10261997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0D6871E-3776-2B8C-3671-D22D08D0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2548" y="40045006"/>
            <a:ext cx="7561659" cy="2301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D797-D4F6-442C-B4D1-D991B6F5CE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497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0" fontAlgn="base" hangingPunct="0">
        <a:spcBef>
          <a:spcPct val="0"/>
        </a:spcBef>
        <a:spcAft>
          <a:spcPct val="0"/>
        </a:spcAft>
        <a:defRPr sz="149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3086100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6pPr>
      <a:lvl7pPr marL="9144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7pPr>
      <a:lvl8pPr marL="13716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8pPr>
      <a:lvl9pPr marL="1828800" algn="ctr" defTabSz="3086100" rtl="0" fontAlgn="base"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" pitchFamily="34" charset="0"/>
        </a:defRPr>
      </a:lvl9pPr>
    </p:titleStyle>
    <p:bodyStyle>
      <a:lvl1pPr marL="1157288" indent="-1157288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506663" indent="-963613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857625" indent="-771525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400675" indent="-771525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943725" indent="-771525" algn="l" defTabSz="3086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89098"/>
              </p:ext>
            </p:extLst>
          </p:nvPr>
        </p:nvGraphicFramePr>
        <p:xfrm>
          <a:off x="2130253" y="10225436"/>
          <a:ext cx="13538120" cy="455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r>
                        <a:rPr lang="pt-BR" sz="3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RESUMO</a:t>
                      </a:r>
                    </a:p>
                  </a:txBody>
                  <a:tcPr marT="54864" marB="54864">
                    <a:solidFill>
                      <a:srgbClr val="A03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r>
                        <a:rPr lang="pt-BR" sz="3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INTRODUÇÃO</a:t>
                      </a:r>
                    </a:p>
                  </a:txBody>
                  <a:tcPr marT="54864" marB="54864">
                    <a:solidFill>
                      <a:srgbClr val="A03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r>
                        <a:rPr lang="pt-BR" sz="3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MÉTODO</a:t>
                      </a:r>
                    </a:p>
                  </a:txBody>
                  <a:tcPr marT="54864" marB="54864">
                    <a:solidFill>
                      <a:srgbClr val="A03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85235"/>
              </p:ext>
            </p:extLst>
          </p:nvPr>
        </p:nvGraphicFramePr>
        <p:xfrm>
          <a:off x="16244439" y="10208631"/>
          <a:ext cx="14029357" cy="455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9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pt-BR" altLang="pt-BR" sz="3400" b="1" dirty="0">
                          <a:solidFill>
                            <a:schemeClr val="bg1"/>
                          </a:solidFill>
                          <a:latin typeface="Verdana"/>
                          <a:ea typeface="MS PGothic"/>
                        </a:rPr>
                        <a:t>RESULTADOS  E DISCUSSÃO</a:t>
                      </a:r>
                      <a:endParaRPr lang="pt-BR" altLang="pt-BR" sz="3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T="54864" marB="54864">
                    <a:solidFill>
                      <a:srgbClr val="A03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pt-BR" altLang="pt-BR" sz="3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CONCLUSÃO</a:t>
                      </a:r>
                    </a:p>
                  </a:txBody>
                  <a:tcPr marT="54864" marB="54864">
                    <a:solidFill>
                      <a:srgbClr val="A03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pt-BR" altLang="pt-BR" sz="3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REFERÊNCIAS</a:t>
                      </a:r>
                      <a:r>
                        <a:rPr lang="pt-BR" altLang="pt-BR" sz="3400" b="1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 BIBLIOGRÁFICAS</a:t>
                      </a:r>
                      <a:endParaRPr lang="pt-BR" altLang="pt-BR" sz="3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T="54864" marB="54864">
                    <a:solidFill>
                      <a:srgbClr val="A03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pPr marL="0" marR="0" indent="0" algn="l" defTabSz="30861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Inserir texto</a:t>
                      </a:r>
                    </a:p>
                  </a:txBody>
                  <a:tcPr marT="54864" marB="54864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744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21</Words>
  <Application>Microsoft Office PowerPoint</Application>
  <PresentationFormat>Personalizar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essentia</dc:creator>
  <cp:lastModifiedBy>Sansão Hortegal</cp:lastModifiedBy>
  <cp:revision>323</cp:revision>
  <dcterms:created xsi:type="dcterms:W3CDTF">2009-04-08T16:42:09Z</dcterms:created>
  <dcterms:modified xsi:type="dcterms:W3CDTF">2026-05-25T01:04:43Z</dcterms:modified>
</cp:coreProperties>
</file>